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0" r:id="rId3"/>
    <p:sldId id="271" r:id="rId4"/>
    <p:sldId id="273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7" r:id="rId17"/>
    <p:sldId id="284" r:id="rId18"/>
    <p:sldId id="285" r:id="rId19"/>
    <p:sldId id="288" r:id="rId20"/>
    <p:sldId id="286" r:id="rId21"/>
    <p:sldId id="289" r:id="rId22"/>
    <p:sldId id="257" r:id="rId2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97570E7-9299-4519-8490-40FE6DB56DB7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70BD474-1FA3-47F8-B287-6B09AF623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Approving a Requisition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Requisition Approval Path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Below the REQ line information is the requisition approval path</a:t>
            </a:r>
          </a:p>
          <a:p>
            <a:r>
              <a:rPr lang="en-US" dirty="0" smtClean="0"/>
              <a:t>If needed, expand “Review/Edit Approvers”</a:t>
            </a:r>
          </a:p>
          <a:p>
            <a:r>
              <a:rPr lang="en-US" dirty="0" smtClean="0"/>
              <a:t>“Clock” icon next to your approval stage means requisition line is pending your approval</a:t>
            </a:r>
          </a:p>
          <a:p>
            <a:r>
              <a:rPr lang="en-US" dirty="0" smtClean="0"/>
              <a:t>Green boxes indicate who has already approved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Requisition Approval Path</a:t>
            </a:r>
            <a:endParaRPr lang="en-US" dirty="0"/>
          </a:p>
        </p:txBody>
      </p:sp>
      <p:pic>
        <p:nvPicPr>
          <p:cNvPr id="5" name="Content Placeholder 4" descr="PPT06-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311367"/>
            <a:ext cx="5716885" cy="53180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Denying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Must include comments explaining why you are denying the REQ</a:t>
            </a:r>
          </a:p>
          <a:p>
            <a:r>
              <a:rPr lang="en-US" dirty="0" smtClean="0"/>
              <a:t>If something is incorrect, you can deny it and include instructions on what needs correcting so that the Requester can resubmit it</a:t>
            </a:r>
          </a:p>
          <a:p>
            <a:r>
              <a:rPr lang="en-US" dirty="0" smtClean="0"/>
              <a:t>If denying a REQ line, deny all lines</a:t>
            </a:r>
          </a:p>
          <a:p>
            <a:pPr lvl="1"/>
            <a:r>
              <a:rPr lang="en-US" dirty="0" smtClean="0"/>
              <a:t>Include comment which line is in error and whether it is truly denied or if it needs correcting</a:t>
            </a:r>
          </a:p>
          <a:p>
            <a:r>
              <a:rPr lang="en-US" dirty="0" smtClean="0"/>
              <a:t>To deny REQ lines, select all lines and click the </a:t>
            </a:r>
            <a:r>
              <a:rPr lang="en-US" b="1" dirty="0" smtClean="0"/>
              <a:t>Deny</a:t>
            </a:r>
            <a:r>
              <a:rPr lang="en-US" dirty="0" smtClean="0"/>
              <a:t> button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Denying a Requisition</a:t>
            </a:r>
            <a:endParaRPr lang="en-US" dirty="0"/>
          </a:p>
        </p:txBody>
      </p:sp>
      <p:pic>
        <p:nvPicPr>
          <p:cNvPr id="5" name="Content Placeholder 4" descr="PPT06-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7400" y="1160671"/>
            <a:ext cx="5181600" cy="556881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901314" y="2194686"/>
            <a:ext cx="5334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981200" y="6004686"/>
            <a:ext cx="49530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Inserting Ad Hoc Approvers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 have the ability to insert additional approvers (special security role needed)</a:t>
            </a:r>
          </a:p>
          <a:p>
            <a:r>
              <a:rPr lang="en-US" dirty="0" smtClean="0"/>
              <a:t>Must insert any ad hoc approvers prior to approving the requisition</a:t>
            </a:r>
          </a:p>
          <a:p>
            <a:r>
              <a:rPr lang="en-US" dirty="0" smtClean="0"/>
              <a:t>Can insert the ad hoc approver anywhere you see a ‘green plus sign’</a:t>
            </a:r>
          </a:p>
          <a:p>
            <a:pPr lvl="1"/>
            <a:r>
              <a:rPr lang="en-US" dirty="0" smtClean="0"/>
              <a:t>Ad hoc approver must be set up with approver security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Inserting Ad Hoc Approver</a:t>
            </a:r>
            <a:endParaRPr lang="en-US" dirty="0"/>
          </a:p>
        </p:txBody>
      </p:sp>
      <p:pic>
        <p:nvPicPr>
          <p:cNvPr id="5" name="Content Placeholder 4" descr="PPT06-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295400"/>
            <a:ext cx="6684469" cy="485825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086415" y="2949129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Inserting Ad Hoc Approver</a:t>
            </a:r>
            <a:endParaRPr lang="en-US" dirty="0"/>
          </a:p>
        </p:txBody>
      </p:sp>
      <p:pic>
        <p:nvPicPr>
          <p:cNvPr id="5" name="Content Placeholder 4" descr="PPT06-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1089" y="1600200"/>
            <a:ext cx="5921821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648200" y="2590800"/>
            <a:ext cx="304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676400" y="5890701"/>
            <a:ext cx="1676400" cy="20529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Approving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approve all REQ lines at one time</a:t>
            </a:r>
          </a:p>
          <a:p>
            <a:r>
              <a:rPr lang="en-US" dirty="0" smtClean="0"/>
              <a:t>Ensure lines are selected (Select All link)</a:t>
            </a:r>
          </a:p>
          <a:p>
            <a:r>
              <a:rPr lang="en-US" dirty="0" smtClean="0"/>
              <a:t>Click Approve button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Approving a Requisition</a:t>
            </a:r>
            <a:endParaRPr lang="en-US" dirty="0"/>
          </a:p>
        </p:txBody>
      </p:sp>
      <p:pic>
        <p:nvPicPr>
          <p:cNvPr id="5" name="Content Placeholder 4" descr="PPT06-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3653"/>
          <a:stretch>
            <a:fillRect/>
          </a:stretch>
        </p:blipFill>
        <p:spPr>
          <a:xfrm>
            <a:off x="801540" y="2743200"/>
            <a:ext cx="8342460" cy="2362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19400" y="4419600"/>
            <a:ext cx="9906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Approving a Requisition</a:t>
            </a:r>
            <a:endParaRPr lang="en-US" dirty="0"/>
          </a:p>
        </p:txBody>
      </p:sp>
      <p:pic>
        <p:nvPicPr>
          <p:cNvPr id="5" name="Content Placeholder 4" descr="PPT06-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204204"/>
            <a:ext cx="5517992" cy="55013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Identify how to access the Worklist</a:t>
            </a:r>
          </a:p>
          <a:p>
            <a:r>
              <a:rPr lang="en-US" dirty="0" smtClean="0"/>
              <a:t>Identify how to review a Requisition in the Worklist</a:t>
            </a:r>
          </a:p>
          <a:p>
            <a:r>
              <a:rPr lang="en-US" dirty="0" smtClean="0"/>
              <a:t>Review the Requisition’s approval path</a:t>
            </a:r>
          </a:p>
          <a:p>
            <a:r>
              <a:rPr lang="en-US" dirty="0" smtClean="0"/>
              <a:t>Define the procedure for denying a Requisition</a:t>
            </a:r>
          </a:p>
          <a:p>
            <a:r>
              <a:rPr lang="en-US" dirty="0" smtClean="0"/>
              <a:t>Identify how to insert an ad hoc approver</a:t>
            </a:r>
          </a:p>
          <a:p>
            <a:r>
              <a:rPr lang="en-US" dirty="0" smtClean="0"/>
              <a:t>Identify how to approve a Requisition</a:t>
            </a:r>
          </a:p>
          <a:p>
            <a:r>
              <a:rPr lang="en-US" dirty="0" smtClean="0"/>
              <a:t>Define what a Requisition Push-Back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Push 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Only certain approvers have this option</a:t>
            </a:r>
          </a:p>
          <a:p>
            <a:r>
              <a:rPr lang="en-US" dirty="0" smtClean="0"/>
              <a:t>Allows an approver to send a requisition back to the previous approver</a:t>
            </a:r>
          </a:p>
          <a:p>
            <a:r>
              <a:rPr lang="en-US" dirty="0" smtClean="0"/>
              <a:t>Not for sending the requisition back to the Requester</a:t>
            </a:r>
          </a:p>
          <a:p>
            <a:r>
              <a:rPr lang="en-US" dirty="0" smtClean="0"/>
              <a:t>When pushed-back, it is placed in Pending status for previous approver</a:t>
            </a:r>
          </a:p>
          <a:p>
            <a:r>
              <a:rPr lang="en-US" dirty="0" smtClean="0"/>
              <a:t>Comments are required for pushing a Requisition </a:t>
            </a:r>
            <a:r>
              <a:rPr lang="en-US" dirty="0" err="1" smtClean="0"/>
              <a:t>bac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Requisition Push-Back</a:t>
            </a:r>
            <a:endParaRPr lang="en-US" dirty="0"/>
          </a:p>
        </p:txBody>
      </p:sp>
      <p:pic>
        <p:nvPicPr>
          <p:cNvPr id="5" name="Content Placeholder 4" descr="PPT06-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1" y="1236298"/>
            <a:ext cx="5410200" cy="548555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495800" y="3847785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Identified how to access the Worklist</a:t>
            </a:r>
          </a:p>
          <a:p>
            <a:r>
              <a:rPr lang="en-US" dirty="0" smtClean="0"/>
              <a:t>Identified how to review a Requisition in the Worklist</a:t>
            </a:r>
          </a:p>
          <a:p>
            <a:r>
              <a:rPr lang="en-US" dirty="0" smtClean="0"/>
              <a:t>Reviewed the Requisition’s approval path</a:t>
            </a:r>
          </a:p>
          <a:p>
            <a:r>
              <a:rPr lang="en-US" dirty="0" smtClean="0"/>
              <a:t>Defined the procedure for denying a Requisition</a:t>
            </a:r>
          </a:p>
          <a:p>
            <a:r>
              <a:rPr lang="en-US" dirty="0" smtClean="0"/>
              <a:t>Identified how to insert an ad hoc approver</a:t>
            </a:r>
          </a:p>
          <a:p>
            <a:r>
              <a:rPr lang="en-US" dirty="0" smtClean="0"/>
              <a:t>Identified how to approve a Requisition</a:t>
            </a:r>
          </a:p>
          <a:p>
            <a:r>
              <a:rPr lang="en-US" dirty="0" smtClean="0"/>
              <a:t>Defined what a Requisition Push-Back 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the Worklist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Worklist is the queue that holds requisitions and other transactions for you to approve/deny</a:t>
            </a:r>
          </a:p>
          <a:p>
            <a:r>
              <a:rPr lang="en-US" dirty="0" smtClean="0"/>
              <a:t>For Requisitions, must access Worklist via the PSFIN Core system</a:t>
            </a:r>
          </a:p>
          <a:p>
            <a:r>
              <a:rPr lang="en-US" dirty="0" smtClean="0"/>
              <a:t>Can access through PSFIN menu or direct link at top of the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the Worklist</a:t>
            </a:r>
            <a:endParaRPr lang="en-US" dirty="0"/>
          </a:p>
        </p:txBody>
      </p:sp>
      <p:pic>
        <p:nvPicPr>
          <p:cNvPr id="5" name="Content Placeholder 4" descr="PPT06-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318952"/>
            <a:ext cx="7772400" cy="508845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400800" y="2377944"/>
            <a:ext cx="4572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762000" y="4404486"/>
            <a:ext cx="533400" cy="152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Approver’s Worklist</a:t>
            </a:r>
            <a:endParaRPr lang="en-US" dirty="0"/>
          </a:p>
        </p:txBody>
      </p:sp>
      <p:pic>
        <p:nvPicPr>
          <p:cNvPr id="5" name="Content Placeholder 4" descr="PPT05-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0709" y="1981200"/>
            <a:ext cx="8712201" cy="3733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Reviewing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the requisition link in the Worklist to open it</a:t>
            </a:r>
          </a:p>
          <a:p>
            <a:r>
              <a:rPr lang="en-US" dirty="0" smtClean="0"/>
              <a:t>REQ Header</a:t>
            </a:r>
          </a:p>
          <a:p>
            <a:pPr lvl="1"/>
            <a:r>
              <a:rPr lang="en-US" dirty="0" smtClean="0"/>
              <a:t>REQ Name and ID</a:t>
            </a:r>
          </a:p>
          <a:p>
            <a:pPr lvl="1"/>
            <a:r>
              <a:rPr lang="en-US" dirty="0" smtClean="0"/>
              <a:t>Total Requisition amount</a:t>
            </a:r>
          </a:p>
          <a:p>
            <a:pPr lvl="1"/>
            <a:r>
              <a:rPr lang="en-US" dirty="0" smtClean="0"/>
              <a:t>Requester</a:t>
            </a:r>
          </a:p>
          <a:p>
            <a:pPr lvl="1"/>
            <a:r>
              <a:rPr lang="en-US" dirty="0" smtClean="0"/>
              <a:t>Submission Date</a:t>
            </a:r>
          </a:p>
          <a:p>
            <a:pPr lvl="1"/>
            <a:r>
              <a:rPr lang="en-US" dirty="0" smtClean="0"/>
              <a:t>Requisition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Reviewing a Requisition</a:t>
            </a:r>
            <a:endParaRPr lang="en-US" dirty="0"/>
          </a:p>
        </p:txBody>
      </p:sp>
      <p:pic>
        <p:nvPicPr>
          <p:cNvPr id="5" name="Content Placeholder 4" descr="PPT06-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8308" y="1447800"/>
            <a:ext cx="8354890" cy="4800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a Requisition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REQ Line information</a:t>
            </a:r>
          </a:p>
          <a:p>
            <a:pPr lvl="1"/>
            <a:r>
              <a:rPr lang="en-US" dirty="0" smtClean="0"/>
              <a:t>Each line is listed</a:t>
            </a:r>
          </a:p>
          <a:p>
            <a:pPr lvl="1"/>
            <a:r>
              <a:rPr lang="en-US" dirty="0" smtClean="0"/>
              <a:t>Lines you are responsible for are pre-selected with a checkmark</a:t>
            </a:r>
          </a:p>
          <a:p>
            <a:pPr lvl="1"/>
            <a:r>
              <a:rPr lang="en-US" dirty="0" smtClean="0"/>
              <a:t>Use the View Line Details button to review:</a:t>
            </a:r>
          </a:p>
          <a:p>
            <a:pPr lvl="2"/>
            <a:r>
              <a:rPr lang="en-US" dirty="0" smtClean="0"/>
              <a:t>Item Description</a:t>
            </a:r>
          </a:p>
          <a:p>
            <a:pPr lvl="2"/>
            <a:r>
              <a:rPr lang="en-US" dirty="0" smtClean="0"/>
              <a:t>Requested Quantity, Price, and Total</a:t>
            </a:r>
          </a:p>
          <a:p>
            <a:pPr lvl="2"/>
            <a:r>
              <a:rPr lang="en-US" dirty="0" smtClean="0"/>
              <a:t>Ship To Location &amp; Attention</a:t>
            </a:r>
          </a:p>
          <a:p>
            <a:pPr lvl="2"/>
            <a:r>
              <a:rPr lang="en-US" dirty="0" smtClean="0"/>
              <a:t>Distribution</a:t>
            </a:r>
          </a:p>
          <a:p>
            <a:r>
              <a:rPr lang="en-US" dirty="0" smtClean="0"/>
              <a:t>Some Approvers will have the ability to edit a requisition (Edit button will appear)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a Requisition</a:t>
            </a:r>
            <a:endParaRPr lang="en-US" dirty="0"/>
          </a:p>
        </p:txBody>
      </p:sp>
      <p:pic>
        <p:nvPicPr>
          <p:cNvPr id="5" name="Content Placeholder 4" descr="PPT06-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318079"/>
            <a:ext cx="7315200" cy="519850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885</Words>
  <Application>Microsoft Office PowerPoint</Application>
  <PresentationFormat>On-screen Show (4:3)</PresentationFormat>
  <Paragraphs>120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Approving a Requisition</vt:lpstr>
      <vt:lpstr>Objectives</vt:lpstr>
      <vt:lpstr>Accessing the Worklist</vt:lpstr>
      <vt:lpstr>Accessing the Worklist</vt:lpstr>
      <vt:lpstr>Approver’s Worklist</vt:lpstr>
      <vt:lpstr>Reviewing a Requisition</vt:lpstr>
      <vt:lpstr>Reviewing a Requisition</vt:lpstr>
      <vt:lpstr>Review a Requisition</vt:lpstr>
      <vt:lpstr>Review a Requisition</vt:lpstr>
      <vt:lpstr>Review Requisition Approval Path</vt:lpstr>
      <vt:lpstr>Review Requisition Approval Path</vt:lpstr>
      <vt:lpstr>Denying a Requisition</vt:lpstr>
      <vt:lpstr>Denying a Requisition</vt:lpstr>
      <vt:lpstr>Inserting Ad Hoc Approvers</vt:lpstr>
      <vt:lpstr>Inserting Ad Hoc Approver</vt:lpstr>
      <vt:lpstr>Inserting Ad Hoc Approver</vt:lpstr>
      <vt:lpstr>Approving a Requisition</vt:lpstr>
      <vt:lpstr>Approving a Requisition</vt:lpstr>
      <vt:lpstr>Approving a Requisition</vt:lpstr>
      <vt:lpstr>Requisition Push Back</vt:lpstr>
      <vt:lpstr>Requisition Push-Back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35</cp:revision>
  <dcterms:created xsi:type="dcterms:W3CDTF">2011-02-11T15:35:40Z</dcterms:created>
  <dcterms:modified xsi:type="dcterms:W3CDTF">2011-02-17T14:49:57Z</dcterms:modified>
</cp:coreProperties>
</file>